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10799763" cy="14760575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108" y="-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miro Dourado" userId="5bea3a4e4d30a869" providerId="LiveId" clId="{C60F076C-FD3B-4B34-9E0C-8EC23EC2397B}"/>
    <pc:docChg chg="modSld">
      <pc:chgData name="Ramiro Dourado" userId="5bea3a4e4d30a869" providerId="LiveId" clId="{C60F076C-FD3B-4B34-9E0C-8EC23EC2397B}" dt="2025-06-19T22:01:23.455" v="2" actId="1076"/>
      <pc:docMkLst>
        <pc:docMk/>
      </pc:docMkLst>
      <pc:sldChg chg="modSp mod">
        <pc:chgData name="Ramiro Dourado" userId="5bea3a4e4d30a869" providerId="LiveId" clId="{C60F076C-FD3B-4B34-9E0C-8EC23EC2397B}" dt="2025-06-19T22:01:23.455" v="2" actId="1076"/>
        <pc:sldMkLst>
          <pc:docMk/>
          <pc:sldMk cId="0" sldId="256"/>
        </pc:sldMkLst>
        <pc:spChg chg="mod">
          <ac:chgData name="Ramiro Dourado" userId="5bea3a4e4d30a869" providerId="LiveId" clId="{C60F076C-FD3B-4B34-9E0C-8EC23EC2397B}" dt="2025-06-19T22:01:23.455" v="2" actId="1076"/>
          <ac:spMkLst>
            <pc:docMk/>
            <pc:sldMk cId="0" sldId="256"/>
            <ac:spMk id="5" creationId="{81ED5757-A883-3E5A-EB31-B6DF874A1F70}"/>
          </ac:spMkLst>
        </pc:spChg>
        <pc:spChg chg="mod">
          <ac:chgData name="Ramiro Dourado" userId="5bea3a4e4d30a869" providerId="LiveId" clId="{C60F076C-FD3B-4B34-9E0C-8EC23EC2397B}" dt="2025-06-19T22:00:40.943" v="0" actId="1582"/>
          <ac:spMkLst>
            <pc:docMk/>
            <pc:sldMk cId="0" sldId="256"/>
            <ac:spMk id="6" creationId="{33626A11-991E-C4DA-AB81-7409243ED6B7}"/>
          </ac:spMkLst>
        </pc:spChg>
        <pc:spChg chg="mod">
          <ac:chgData name="Ramiro Dourado" userId="5bea3a4e4d30a869" providerId="LiveId" clId="{C60F076C-FD3B-4B34-9E0C-8EC23EC2397B}" dt="2025-06-19T22:01:05.122" v="1" actId="1582"/>
          <ac:spMkLst>
            <pc:docMk/>
            <pc:sldMk cId="0" sldId="256"/>
            <ac:spMk id="8" creationId="{CDF62DBF-F968-22FD-E7D9-A37CF0C2B0D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75" y="685800"/>
            <a:ext cx="25082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809982" y="2415678"/>
            <a:ext cx="9179799" cy="5138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87"/>
              <a:buFont typeface="Calibri"/>
              <a:buNone/>
              <a:defRPr sz="708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349971" y="7752720"/>
            <a:ext cx="8099822" cy="3563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81"/>
              </a:spcBef>
              <a:spcAft>
                <a:spcPts val="0"/>
              </a:spcAft>
              <a:buClr>
                <a:schemeClr val="dk1"/>
              </a:buClr>
              <a:buSzPts val="2835"/>
              <a:buNone/>
              <a:defRPr sz="2835"/>
            </a:lvl1pPr>
            <a:lvl2pPr lvl="1" algn="ctr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362"/>
              <a:buNone/>
              <a:defRPr sz="2362"/>
            </a:lvl2pPr>
            <a:lvl3pPr lvl="2" algn="ctr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/>
            </a:lvl3pPr>
            <a:lvl4pPr lvl="3" algn="ctr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sz="1890"/>
            </a:lvl4pPr>
            <a:lvl5pPr lvl="4" algn="ctr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sz="1890"/>
            </a:lvl5pPr>
            <a:lvl6pPr lvl="5" algn="ctr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sz="1890"/>
            </a:lvl6pPr>
            <a:lvl7pPr lvl="6" algn="ctr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sz="1890"/>
            </a:lvl7pPr>
            <a:lvl8pPr lvl="7" algn="ctr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sz="1890"/>
            </a:lvl8pPr>
            <a:lvl9pPr lvl="8" algn="ctr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sz="189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742484" y="13680869"/>
            <a:ext cx="2429947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577422" y="13680869"/>
            <a:ext cx="3644920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7627332" y="13680869"/>
            <a:ext cx="2429947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742484" y="785867"/>
            <a:ext cx="9314796" cy="2853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742484" y="3929320"/>
            <a:ext cx="4589899" cy="9365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5467380" y="3929320"/>
            <a:ext cx="4589899" cy="9365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742484" y="13680869"/>
            <a:ext cx="2429947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577422" y="13680869"/>
            <a:ext cx="3644920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7627332" y="13680869"/>
            <a:ext cx="2429947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743890" y="785867"/>
            <a:ext cx="9314796" cy="2853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743892" y="3618392"/>
            <a:ext cx="4568805" cy="1773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81"/>
              </a:spcBef>
              <a:spcAft>
                <a:spcPts val="0"/>
              </a:spcAft>
              <a:buClr>
                <a:schemeClr val="dk1"/>
              </a:buClr>
              <a:buSzPts val="2835"/>
              <a:buNone/>
              <a:defRPr sz="2835" b="1"/>
            </a:lvl1pPr>
            <a:lvl2pPr marL="914400" lvl="1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362"/>
              <a:buNone/>
              <a:defRPr sz="2362" b="1"/>
            </a:lvl2pPr>
            <a:lvl3pPr marL="1371600" lvl="2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3pPr>
            <a:lvl4pPr marL="1828800" lvl="3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sz="1890" b="1"/>
            </a:lvl4pPr>
            <a:lvl5pPr marL="2286000" lvl="4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sz="1890" b="1"/>
            </a:lvl5pPr>
            <a:lvl6pPr marL="2743200" lvl="5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sz="1890" b="1"/>
            </a:lvl6pPr>
            <a:lvl7pPr marL="3200400" lvl="6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sz="1890" b="1"/>
            </a:lvl7pPr>
            <a:lvl8pPr marL="3657600" lvl="7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sz="1890" b="1"/>
            </a:lvl8pPr>
            <a:lvl9pPr marL="4114800" lvl="8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sz="189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743892" y="5391710"/>
            <a:ext cx="4568805" cy="7930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5467381" y="3618392"/>
            <a:ext cx="4591306" cy="1773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81"/>
              </a:spcBef>
              <a:spcAft>
                <a:spcPts val="0"/>
              </a:spcAft>
              <a:buClr>
                <a:schemeClr val="dk1"/>
              </a:buClr>
              <a:buSzPts val="2835"/>
              <a:buNone/>
              <a:defRPr sz="2835" b="1"/>
            </a:lvl1pPr>
            <a:lvl2pPr marL="914400" lvl="1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362"/>
              <a:buNone/>
              <a:defRPr sz="2362" b="1"/>
            </a:lvl2pPr>
            <a:lvl3pPr marL="1371600" lvl="2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3pPr>
            <a:lvl4pPr marL="1828800" lvl="3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sz="1890" b="1"/>
            </a:lvl4pPr>
            <a:lvl5pPr marL="2286000" lvl="4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sz="1890" b="1"/>
            </a:lvl5pPr>
            <a:lvl6pPr marL="2743200" lvl="5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sz="1890" b="1"/>
            </a:lvl6pPr>
            <a:lvl7pPr marL="3200400" lvl="6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sz="1890" b="1"/>
            </a:lvl7pPr>
            <a:lvl8pPr marL="3657600" lvl="7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sz="1890" b="1"/>
            </a:lvl8pPr>
            <a:lvl9pPr marL="4114800" lvl="8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sz="189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5467381" y="5391710"/>
            <a:ext cx="4591306" cy="7930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742484" y="13680869"/>
            <a:ext cx="2429947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577422" y="13680869"/>
            <a:ext cx="3644920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7627332" y="13680869"/>
            <a:ext cx="2429947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742484" y="785867"/>
            <a:ext cx="9314796" cy="2853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742484" y="13680869"/>
            <a:ext cx="2429947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577422" y="13680869"/>
            <a:ext cx="3644920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7627332" y="13680869"/>
            <a:ext cx="2429947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742484" y="13680869"/>
            <a:ext cx="2429947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577422" y="13680869"/>
            <a:ext cx="3644920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7627332" y="13680869"/>
            <a:ext cx="2429947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743890" y="984038"/>
            <a:ext cx="3483205" cy="3444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80"/>
              <a:buFont typeface="Calibri"/>
              <a:buNone/>
              <a:defRPr sz="378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4591306" y="2125253"/>
            <a:ext cx="5467380" cy="1048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68630" algn="l">
              <a:lnSpc>
                <a:spcPct val="90000"/>
              </a:lnSpc>
              <a:spcBef>
                <a:spcPts val="1181"/>
              </a:spcBef>
              <a:spcAft>
                <a:spcPts val="0"/>
              </a:spcAft>
              <a:buClr>
                <a:schemeClr val="dk1"/>
              </a:buClr>
              <a:buSzPts val="3780"/>
              <a:buChar char="•"/>
              <a:defRPr sz="3780"/>
            </a:lvl1pPr>
            <a:lvl2pPr marL="914400" lvl="1" indent="-438594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3307"/>
              <a:buChar char="•"/>
              <a:defRPr sz="3307"/>
            </a:lvl2pPr>
            <a:lvl3pPr marL="1371600" lvl="2" indent="-408622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835"/>
              <a:buChar char="•"/>
              <a:defRPr sz="2835"/>
            </a:lvl3pPr>
            <a:lvl4pPr marL="1828800" lvl="3" indent="-378586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362"/>
              <a:buChar char="•"/>
              <a:defRPr sz="2362"/>
            </a:lvl4pPr>
            <a:lvl5pPr marL="2286000" lvl="4" indent="-378586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362"/>
              <a:buChar char="•"/>
              <a:defRPr sz="2362"/>
            </a:lvl5pPr>
            <a:lvl6pPr marL="2743200" lvl="5" indent="-378586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362"/>
              <a:buChar char="•"/>
              <a:defRPr sz="2362"/>
            </a:lvl6pPr>
            <a:lvl7pPr marL="3200400" lvl="6" indent="-378586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362"/>
              <a:buChar char="•"/>
              <a:defRPr sz="2362"/>
            </a:lvl7pPr>
            <a:lvl8pPr marL="3657600" lvl="7" indent="-378586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362"/>
              <a:buChar char="•"/>
              <a:defRPr sz="2362"/>
            </a:lvl8pPr>
            <a:lvl9pPr marL="4114800" lvl="8" indent="-378586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362"/>
              <a:buChar char="•"/>
              <a:defRPr sz="2362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743890" y="4428173"/>
            <a:ext cx="3483205" cy="8203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81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sz="1890"/>
            </a:lvl1pPr>
            <a:lvl2pPr marL="914400" lvl="1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654"/>
              <a:buNone/>
              <a:defRPr sz="1654"/>
            </a:lvl2pPr>
            <a:lvl3pPr marL="1371600" lvl="2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417"/>
              <a:buNone/>
              <a:defRPr sz="1417"/>
            </a:lvl3pPr>
            <a:lvl4pPr marL="1828800" lvl="3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181"/>
              <a:buNone/>
              <a:defRPr sz="1181"/>
            </a:lvl4pPr>
            <a:lvl5pPr marL="2286000" lvl="4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181"/>
              <a:buNone/>
              <a:defRPr sz="1181"/>
            </a:lvl5pPr>
            <a:lvl6pPr marL="2743200" lvl="5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181"/>
              <a:buNone/>
              <a:defRPr sz="1181"/>
            </a:lvl6pPr>
            <a:lvl7pPr marL="3200400" lvl="6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181"/>
              <a:buNone/>
              <a:defRPr sz="1181"/>
            </a:lvl7pPr>
            <a:lvl8pPr marL="3657600" lvl="7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181"/>
              <a:buNone/>
              <a:defRPr sz="1181"/>
            </a:lvl8pPr>
            <a:lvl9pPr marL="4114800" lvl="8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181"/>
              <a:buNone/>
              <a:defRPr sz="1181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742484" y="13680869"/>
            <a:ext cx="2429947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577422" y="13680869"/>
            <a:ext cx="3644920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7627332" y="13680869"/>
            <a:ext cx="2429947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743890" y="984038"/>
            <a:ext cx="3483205" cy="3444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80"/>
              <a:buFont typeface="Calibri"/>
              <a:buNone/>
              <a:defRPr sz="378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4591306" y="2125253"/>
            <a:ext cx="5467380" cy="1048957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743890" y="4428173"/>
            <a:ext cx="3483205" cy="8203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81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sz="1890"/>
            </a:lvl1pPr>
            <a:lvl2pPr marL="914400" lvl="1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654"/>
              <a:buNone/>
              <a:defRPr sz="1654"/>
            </a:lvl2pPr>
            <a:lvl3pPr marL="1371600" lvl="2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417"/>
              <a:buNone/>
              <a:defRPr sz="1417"/>
            </a:lvl3pPr>
            <a:lvl4pPr marL="1828800" lvl="3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181"/>
              <a:buNone/>
              <a:defRPr sz="1181"/>
            </a:lvl4pPr>
            <a:lvl5pPr marL="2286000" lvl="4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181"/>
              <a:buNone/>
              <a:defRPr sz="1181"/>
            </a:lvl5pPr>
            <a:lvl6pPr marL="2743200" lvl="5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181"/>
              <a:buNone/>
              <a:defRPr sz="1181"/>
            </a:lvl6pPr>
            <a:lvl7pPr marL="3200400" lvl="6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181"/>
              <a:buNone/>
              <a:defRPr sz="1181"/>
            </a:lvl7pPr>
            <a:lvl8pPr marL="3657600" lvl="7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181"/>
              <a:buNone/>
              <a:defRPr sz="1181"/>
            </a:lvl8pPr>
            <a:lvl9pPr marL="4114800" lvl="8" indent="-2286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181"/>
              <a:buNone/>
              <a:defRPr sz="1181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742484" y="13680869"/>
            <a:ext cx="2429947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577422" y="13680869"/>
            <a:ext cx="3644920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7627332" y="13680869"/>
            <a:ext cx="2429947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742484" y="785867"/>
            <a:ext cx="9314796" cy="2853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717157" y="3954647"/>
            <a:ext cx="9365449" cy="9314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742484" y="13680869"/>
            <a:ext cx="2429947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577422" y="13680869"/>
            <a:ext cx="3644920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7627332" y="13680869"/>
            <a:ext cx="2429947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2638478" y="5875967"/>
            <a:ext cx="12508905" cy="2328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-2086419" y="3614767"/>
            <a:ext cx="12508905" cy="68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742484" y="13680869"/>
            <a:ext cx="2429947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577422" y="13680869"/>
            <a:ext cx="3644920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7627332" y="13680869"/>
            <a:ext cx="2429947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42484" y="785867"/>
            <a:ext cx="9314796" cy="2853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97"/>
              <a:buFont typeface="Calibri"/>
              <a:buNone/>
              <a:defRPr sz="5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42484" y="3929320"/>
            <a:ext cx="9314796" cy="9365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8594" algn="l" rtl="0">
              <a:lnSpc>
                <a:spcPct val="90000"/>
              </a:lnSpc>
              <a:spcBef>
                <a:spcPts val="1181"/>
              </a:spcBef>
              <a:spcAft>
                <a:spcPts val="0"/>
              </a:spcAft>
              <a:buClr>
                <a:schemeClr val="dk1"/>
              </a:buClr>
              <a:buSzPts val="3307"/>
              <a:buFont typeface="Arial"/>
              <a:buChar char="•"/>
              <a:defRPr sz="33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8622" algn="l" rtl="0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835"/>
              <a:buFont typeface="Arial"/>
              <a:buChar char="•"/>
              <a:defRPr sz="283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78586" algn="l" rtl="0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362"/>
              <a:buFont typeface="Arial"/>
              <a:buChar char="•"/>
              <a:defRPr sz="23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3600" algn="l" rtl="0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Char char="•"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3601" algn="l" rtl="0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Char char="•"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63601" algn="l" rtl="0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Char char="•"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63601" algn="l" rtl="0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Char char="•"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63601" algn="l" rtl="0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Char char="•"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63601" algn="l" rtl="0">
              <a:lnSpc>
                <a:spcPct val="90000"/>
              </a:lnSpc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Char char="•"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742484" y="13680869"/>
            <a:ext cx="2429947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577422" y="13680869"/>
            <a:ext cx="3644920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7627332" y="13680869"/>
            <a:ext cx="2429947" cy="78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4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4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4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4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4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4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4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4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mp"/><Relationship Id="rId3" Type="http://schemas.openxmlformats.org/officeDocument/2006/relationships/image" Target="../media/image1.tmp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mp"/><Relationship Id="rId5" Type="http://schemas.openxmlformats.org/officeDocument/2006/relationships/image" Target="../media/image3.png"/><Relationship Id="rId10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1399381" y="979542"/>
            <a:ext cx="8001000" cy="100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57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################# TITULO ################# </a:t>
            </a:r>
            <a:endParaRPr sz="1757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57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Autores</a:t>
            </a:r>
            <a:endParaRPr lang="en-US" sz="1200" b="1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Email do Primeiro Autor</a:t>
            </a:r>
            <a:endParaRPr sz="1200" b="0" i="1" u="none" strike="noStrike" cap="none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365881" y="2227763"/>
            <a:ext cx="5034000" cy="7032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INTRODUÇÃO</a:t>
            </a:r>
            <a:endParaRPr dirty="0">
              <a:solidFill>
                <a:srgbClr val="7030A0"/>
              </a:solidFill>
            </a:endParaRPr>
          </a:p>
          <a:p>
            <a:pPr marL="261938" marR="0" lvl="0" indent="-261938" algn="just" rtl="0">
              <a:spcBef>
                <a:spcPts val="0"/>
              </a:spcBef>
              <a:spcAft>
                <a:spcPts val="0"/>
              </a:spcAft>
              <a:buNone/>
            </a:pPr>
            <a:endParaRPr b="1" i="0" u="none" strike="noStrike" cap="none" dirty="0">
              <a:solidFill>
                <a:srgbClr val="8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X.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OBJETIVOS</a:t>
            </a:r>
            <a:endParaRPr dirty="0">
              <a:solidFill>
                <a:srgbClr val="7030A0"/>
              </a:solidFill>
            </a:endParaRPr>
          </a:p>
          <a:p>
            <a:pPr marL="261937" lvl="0" indent="-261937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solidFill>
                <a:srgbClr val="8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61937" lvl="0" indent="-293687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0"/>
              <a:buChar char="•"/>
            </a:pPr>
            <a:r>
              <a:rPr lang="pt-B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marL="261937" lvl="0" indent="-293687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0"/>
              <a:buChar char="•"/>
            </a:pPr>
            <a:r>
              <a:rPr lang="pt-B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marL="261937" lvl="0" indent="-293687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0"/>
              <a:buChar char="•"/>
            </a:pPr>
            <a:r>
              <a:rPr lang="pt-B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marL="261937" lvl="0" indent="-293687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0"/>
              <a:buChar char="•"/>
            </a:pPr>
            <a:r>
              <a:rPr lang="pt-B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marL="261937" lvl="0" indent="-293687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0"/>
              <a:buChar char="•"/>
            </a:pPr>
            <a:r>
              <a:rPr lang="pt-B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marL="261937" lvl="0" indent="-293687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0"/>
              <a:buChar char="•"/>
            </a:pPr>
            <a:r>
              <a:rPr lang="pt-B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61937" lvl="0" indent="-261937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MÉTODOS</a:t>
            </a:r>
            <a:endParaRPr dirty="0">
              <a:solidFill>
                <a:srgbClr val="7030A0"/>
              </a:solidFill>
            </a:endParaRPr>
          </a:p>
          <a:p>
            <a:pPr marL="261937" lvl="0" indent="-261937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endParaRPr lang="en-US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7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5348099" y="5369110"/>
            <a:ext cx="4748400" cy="700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61938" marR="0" lvl="0" indent="-261938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i="0" u="none" strike="noStrike" cap="none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RESULTADOS</a:t>
            </a:r>
            <a:endParaRPr lang="pt-BR" dirty="0">
              <a:solidFill>
                <a:srgbClr val="7030A0"/>
              </a:solidFill>
            </a:endParaRPr>
          </a:p>
          <a:p>
            <a:pPr marL="261938" marR="0" lvl="0" indent="-261938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pt-B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pt-BR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pt-BR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pt-BR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pt-BR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pt-BR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marL="261938" marR="0" lvl="0" indent="-261938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61938" marR="0" lvl="0" indent="-261938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61938" marR="0" lvl="0" indent="-261938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DISCUSSÃO</a:t>
            </a:r>
            <a:endParaRPr dirty="0">
              <a:solidFill>
                <a:srgbClr val="7030A0"/>
              </a:solidFill>
            </a:endParaRPr>
          </a:p>
          <a:p>
            <a:pPr marL="261938" marR="0" lvl="0" indent="-261938" algn="just" rtl="0">
              <a:spcBef>
                <a:spcPts val="0"/>
              </a:spcBef>
              <a:spcAft>
                <a:spcPts val="0"/>
              </a:spcAft>
              <a:buNone/>
            </a:pPr>
            <a:endParaRPr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pt-B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pt-B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pt-B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pt-B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pt-B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61937" lvl="0" indent="-261937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CONCLUSÕES</a:t>
            </a:r>
            <a:endParaRPr dirty="0">
              <a:solidFill>
                <a:srgbClr val="7030A0"/>
              </a:solidFill>
            </a:endParaRPr>
          </a:p>
          <a:p>
            <a:pPr marL="261937" lvl="0" indent="-261937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b="1" dirty="0">
              <a:solidFill>
                <a:srgbClr val="8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x.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1ED5757-A883-3E5A-EB31-B6DF874A1F70}"/>
              </a:ext>
            </a:extLst>
          </p:cNvPr>
          <p:cNvSpPr txBox="1"/>
          <p:nvPr/>
        </p:nvSpPr>
        <p:spPr>
          <a:xfrm>
            <a:off x="8927935" y="12557263"/>
            <a:ext cx="12525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937" lvl="0" indent="-261937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REFERÊNCIAS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7" name="Imagem 6" descr="Código QR&#10;&#10;Descrição gerada automaticamente">
            <a:extLst>
              <a:ext uri="{FF2B5EF4-FFF2-40B4-BE49-F238E27FC236}">
                <a16:creationId xmlns:a16="http://schemas.microsoft.com/office/drawing/2014/main" id="{5D4E4BE7-78C3-4BC7-8A53-3276DCEF4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1876" y="12921493"/>
            <a:ext cx="1084623" cy="134502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3626A11-991E-C4DA-AB81-7409243ED6B7}"/>
              </a:ext>
            </a:extLst>
          </p:cNvPr>
          <p:cNvSpPr txBox="1"/>
          <p:nvPr/>
        </p:nvSpPr>
        <p:spPr>
          <a:xfrm>
            <a:off x="326312" y="9045987"/>
            <a:ext cx="4185600" cy="3108543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Imagem 1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Legenda da Imagem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DF62DBF-F968-22FD-E7D9-A37CF0C2B0DC}"/>
              </a:ext>
            </a:extLst>
          </p:cNvPr>
          <p:cNvSpPr txBox="1"/>
          <p:nvPr/>
        </p:nvSpPr>
        <p:spPr>
          <a:xfrm>
            <a:off x="5439450" y="2168233"/>
            <a:ext cx="4185600" cy="289310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Imagem 2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Legenda da Imagem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CC5AD5B0-1643-32AA-D97F-82203F1198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4931"/>
          <a:stretch/>
        </p:blipFill>
        <p:spPr>
          <a:xfrm>
            <a:off x="0" y="14452798"/>
            <a:ext cx="10799763" cy="307777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111FB9E6-CC59-F5AF-391A-93E169A8ED0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4" r="208" b="83640"/>
          <a:stretch/>
        </p:blipFill>
        <p:spPr>
          <a:xfrm>
            <a:off x="0" y="0"/>
            <a:ext cx="10831503" cy="981840"/>
          </a:xfrm>
          <a:prstGeom prst="rect">
            <a:avLst/>
          </a:prstGeom>
        </p:spPr>
      </p:pic>
      <p:pic>
        <p:nvPicPr>
          <p:cNvPr id="4" name="Espaço Reservado para Conteúdo 4" descr="Uma imagem contendo nome da empresa&#10;&#10;O conteúdo gerado por IA pode estar incorreto.">
            <a:extLst>
              <a:ext uri="{FF2B5EF4-FFF2-40B4-BE49-F238E27FC236}">
                <a16:creationId xmlns:a16="http://schemas.microsoft.com/office/drawing/2014/main" id="{D0E9EAEA-CD3E-4AA9-F59C-92230D1EF6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922" y="137472"/>
            <a:ext cx="1874529" cy="1129162"/>
          </a:xfrm>
          <a:prstGeom prst="ellipse">
            <a:avLst/>
          </a:prstGeom>
        </p:spPr>
      </p:pic>
      <p:pic>
        <p:nvPicPr>
          <p:cNvPr id="17" name="Google Shape;91;p13" descr="Google Shape;91;p13">
            <a:extLst>
              <a:ext uri="{FF2B5EF4-FFF2-40B4-BE49-F238E27FC236}">
                <a16:creationId xmlns:a16="http://schemas.microsoft.com/office/drawing/2014/main" id="{E7DB8AD0-30A0-E755-1557-4DB9CE79DB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093" y="12768931"/>
            <a:ext cx="1616019" cy="13035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Imagem 17" descr="Logotipo, nome da empresa&#10;&#10;Descrição gerada automaticamente">
            <a:extLst>
              <a:ext uri="{FF2B5EF4-FFF2-40B4-BE49-F238E27FC236}">
                <a16:creationId xmlns:a16="http://schemas.microsoft.com/office/drawing/2014/main" id="{43530DF3-D4FB-6C23-6716-44A45578A3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612" y="12608382"/>
            <a:ext cx="1624583" cy="1607020"/>
          </a:xfrm>
          <a:prstGeom prst="rect">
            <a:avLst/>
          </a:prstGeom>
        </p:spPr>
      </p:pic>
      <p:pic>
        <p:nvPicPr>
          <p:cNvPr id="22" name="Imagem 21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FB55100C-454D-1E05-9EF4-4FC8706D67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32571" y1="80503" x2="32571" y2="80503"/>
                        <a14:foregroundMark x1="44571" y1="72327" x2="44571" y2="72327"/>
                        <a14:foregroundMark x1="64000" y1="70440" x2="64000" y2="70440"/>
                        <a14:foregroundMark x1="31429" y1="81132" x2="31429" y2="8113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55191" y="12653312"/>
            <a:ext cx="1667108" cy="15146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66</Words>
  <Application>Microsoft Office PowerPoint</Application>
  <PresentationFormat>Personalizar</PresentationFormat>
  <Paragraphs>92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Ramiro</dc:creator>
  <cp:lastModifiedBy>Ramiro Dourado</cp:lastModifiedBy>
  <cp:revision>2</cp:revision>
  <dcterms:modified xsi:type="dcterms:W3CDTF">2025-06-19T22:01:28Z</dcterms:modified>
</cp:coreProperties>
</file>